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B5F0D-DA23-DCB1-1D6F-0CA4068FF4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AD4260-1CB7-1265-B0C5-158A07C4E6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F40A3C-F166-3C4A-D92E-4990981FA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00BA3B-A619-CFEE-9444-268819D46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10B70-CEF3-4D91-387A-B2BC78EAA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22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66697-3DBF-C757-F2E0-C921E79CE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FA6E1E-3DA1-C1A5-D1CA-7192D5CFD7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90271-64BB-9260-E71E-AE55E07B9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31D7F-4CC1-54AA-832F-1132AB6C0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346C47-B079-C29A-829B-486C648BB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023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B8214F-F832-C75A-4203-9B4879127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1F1F85-89AF-1AB8-7FF7-3450D65614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3F11D9-4A8D-53DC-D720-0C3C1226F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21E52-C25A-4694-38D1-373BA30F3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FAAAD-7053-322F-D6F1-692442220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313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93E8-1232-E121-532E-6172D058F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69F23-DCBD-DEA3-0462-E7FEBE067B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861690-AE2A-2661-6DA6-9D3FC1244D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2ADEC7-965A-E362-C1D4-058EAF74F5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489364-885B-3CF6-3D1D-BB0CB7E41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65AF7-1DC5-A40F-164A-C6B2AE875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184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B629A-D1FD-00CE-65AF-893CA8465C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B958CF-E5E1-BA05-2589-04EDCE0095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8FA8CE-AF01-654D-4A2F-29A8BDDE8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525529-A234-6667-B262-773A876D94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BF12912-52BC-3610-B2A7-A416240173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5251EB-6620-18A7-BA5B-01FE0EFEC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F3CA68-B490-5D63-1317-80D234B09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B1EB0B-C92D-452F-E854-F060145A5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2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9CEF8-59E5-4D6D-0621-C908ACA58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786962-4A27-89C6-3C8A-AC281B224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E87657-0FEF-8357-4F88-CF0BAD7DE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C12155-57A1-5EAB-BAF0-9B681BA90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085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FB22CC-434E-74F0-9E23-457359528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1D463D-0509-9C29-ED57-17FCAC8DB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99C5FD-2BC7-185F-C875-44949A251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316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73D64-9956-755D-1E3B-2E40FF05D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E9320-B751-B0C1-29EA-474817677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4E7BC9-5DA8-2B08-C2AD-BAB5C3F2DD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5FB63AF-0E93-8A94-89A6-4212B7C0C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FE9AC7-7917-369F-185F-91DA49F76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8E0AF1-CFDE-7F87-8A49-2857D64D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4656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2C047-7D6A-9736-56D5-298AF362E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86816B-10F7-71FD-9ECF-D75B1992626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450258-7B55-FABF-0B25-5D41B1551D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10D0D5-88EA-92C3-DDF7-30AE79A9F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87CF02-A073-7FA1-E004-825CE34ED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18810A-4643-41AD-36B0-8D48DF29A2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837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CF1485-5CEF-5DAD-35B2-1FE343BA0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642E24-2FCB-47AA-20DD-A4F8EDB2FC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33D42F-4528-04B6-3F14-ED27734FD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4696F-D2AD-6F28-5096-A1799F10D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22591C-BCF7-FB26-14CC-2F72FC734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186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C529C9-F0FE-BC04-EF0D-8AFF4F32DE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5FE323-61C5-B910-AC7D-D622A80508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2F4C65-5AFC-8965-753D-7AB0BAD38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1866A-59CF-ED02-5CF1-DE74E0AF5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D6BB69-3B14-5151-4523-5716C018C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485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396E15-C07E-8BF4-483C-20157AA3A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159D08-26E1-FDE9-F06C-2976CABD64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CF6E5D-4438-55C7-F1D1-5CEC7A2163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BBE45C7-D8C5-46C9-8EC5-93204F12DA91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5ECD4D-0B01-F749-11EB-8D30118D2D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91579-036F-B457-7C24-6FDBD54498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CC4648-ECE2-41C4-BB88-45970F10A1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152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5284D-F8FA-B9F7-5681-400438EA47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7BB701-3C8F-F391-C18C-4AC696B88F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786430-FAEC-9626-2CB8-51B301AEBD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34" y="2171524"/>
            <a:ext cx="11517332" cy="2514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94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72E3938-A15B-57B4-7A10-82463BD90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281" y="1071233"/>
            <a:ext cx="11193437" cy="471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8562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F49314-E006-FA60-CDDA-A48B4CD3DE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965" y="1738076"/>
            <a:ext cx="11422069" cy="33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47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25C3AB-8D36-8CC5-A513-8AE61E4AE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254" y="1161733"/>
            <a:ext cx="11755491" cy="453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17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59C4C4-CC21-4B76-9EF5-54817093F3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E614EE-9302-0252-2EE3-F748A8B5FC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912" y="566338"/>
            <a:ext cx="11822175" cy="5725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83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88EFF-81B2-C9B5-B582-4A2F12F49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31D88D-0BAB-0F38-DDE5-7D06F6A9F3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558" b="16621"/>
          <a:stretch>
            <a:fillRect/>
          </a:stretch>
        </p:blipFill>
        <p:spPr>
          <a:xfrm>
            <a:off x="137281" y="247206"/>
            <a:ext cx="10778369" cy="5305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558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BA56E-EADB-BD77-9E3A-59560CD1A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0FA3DF-F55D-1621-D4B7-77D6FB6B8D3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914" b="16476"/>
          <a:stretch>
            <a:fillRect/>
          </a:stretch>
        </p:blipFill>
        <p:spPr>
          <a:xfrm>
            <a:off x="280176" y="190048"/>
            <a:ext cx="11292699" cy="541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378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 S Bostock</dc:creator>
  <cp:lastModifiedBy>Mr S Bostock</cp:lastModifiedBy>
  <cp:revision>2</cp:revision>
  <dcterms:created xsi:type="dcterms:W3CDTF">2026-01-28T15:07:00Z</dcterms:created>
  <dcterms:modified xsi:type="dcterms:W3CDTF">2026-01-28T15:13:03Z</dcterms:modified>
</cp:coreProperties>
</file>